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7"/>
  </p:notesMasterIdLst>
  <p:handoutMasterIdLst>
    <p:handoutMasterId r:id="rId18"/>
  </p:handoutMasterIdLst>
  <p:sldIdLst>
    <p:sldId id="263" r:id="rId2"/>
    <p:sldId id="262" r:id="rId3"/>
    <p:sldId id="264" r:id="rId4"/>
    <p:sldId id="256" r:id="rId5"/>
    <p:sldId id="275" r:id="rId6"/>
    <p:sldId id="276" r:id="rId7"/>
    <p:sldId id="265" r:id="rId8"/>
    <p:sldId id="267" r:id="rId9"/>
    <p:sldId id="273" r:id="rId10"/>
    <p:sldId id="277" r:id="rId11"/>
    <p:sldId id="274" r:id="rId12"/>
    <p:sldId id="278" r:id="rId13"/>
    <p:sldId id="279" r:id="rId14"/>
    <p:sldId id="280" r:id="rId15"/>
    <p:sldId id="260" r:id="rId16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06/12/2020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06/12/2020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64729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2866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4066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2019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4221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2036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4807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8910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5480" y="1065170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Sobrecarga de métodos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655B23E-5B37-4055-9AF3-05231D5351DE}"/>
              </a:ext>
            </a:extLst>
          </p:cNvPr>
          <p:cNvSpPr txBox="1"/>
          <p:nvPr/>
        </p:nvSpPr>
        <p:spPr>
          <a:xfrm>
            <a:off x="1559496" y="2276872"/>
            <a:ext cx="610241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OnMouseEnter(EventArgs e)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.OnMouseEnter(e);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.Image = img2;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.Cursor = Cursors.Hand;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s-E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OnMouseLeave(EventArgs e)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.OnMouseLeave(e);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.Image = img1;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.Cursor = Cursors.Default;</a:t>
            </a:r>
          </a:p>
          <a:p>
            <a:r>
              <a:rPr lang="es-E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4017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3" name="VC07_3">
            <a:hlinkClick r:id="" action="ppaction://media"/>
            <a:extLst>
              <a:ext uri="{FF2B5EF4-FFF2-40B4-BE49-F238E27FC236}">
                <a16:creationId xmlns:a16="http://schemas.microsoft.com/office/drawing/2014/main" id="{78E24D8A-FB54-45B3-917E-C53A09383C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2650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4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Agrupación de Controles (I)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Crear un nuevo control de Usuario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Agregar en el todos los controles necesarios.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Añadir nuevas propiedades.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Sobrecargar métodos existentes.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Añadir nuevos métodos</a:t>
            </a:r>
          </a:p>
        </p:txBody>
      </p:sp>
    </p:spTree>
    <p:extLst>
      <p:ext uri="{BB962C8B-B14F-4D97-AF65-F5344CB8AC3E}">
        <p14:creationId xmlns:p14="http://schemas.microsoft.com/office/powerpoint/2010/main" val="50502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Agrupación de Controles (II)</a:t>
            </a:r>
          </a:p>
        </p:txBody>
      </p:sp>
      <p:pic>
        <p:nvPicPr>
          <p:cNvPr id="2" name="VC07_4">
            <a:hlinkClick r:id="" action="ppaction://media"/>
            <a:extLst>
              <a:ext uri="{FF2B5EF4-FFF2-40B4-BE49-F238E27FC236}">
                <a16:creationId xmlns:a16="http://schemas.microsoft.com/office/drawing/2014/main" id="{9A3CE1FF-33BF-4957-92AE-E213FB2BB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2" name="VC07_5">
            <a:hlinkClick r:id="" action="ppaction://media"/>
            <a:extLst>
              <a:ext uri="{FF2B5EF4-FFF2-40B4-BE49-F238E27FC236}">
                <a16:creationId xmlns:a16="http://schemas.microsoft.com/office/drawing/2014/main" id="{D8F19868-FFC9-4749-9196-68CA1527B4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271464" y="1412776"/>
            <a:ext cx="9577064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3: Diseño de Controles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Modificación de Controles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Conceptos del diseño de controles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Modificación de controles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Agrupación de controles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¿Por qué diseñar controles?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Creación de una paleta de controles con un aspecto personalizado.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Ahorro de trabajo al añadir nuevos comportamientos muy utilizados.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Necesidad de controles inexistentes.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OPCIONES DE DISEÑO DE CONTROLES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Modificar un control existente.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Combinar dos o mas controles existentes.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Diseñar un control totalmente nuevo desde cero.</a:t>
            </a:r>
          </a:p>
        </p:txBody>
      </p:sp>
    </p:spTree>
    <p:extLst>
      <p:ext uri="{BB962C8B-B14F-4D97-AF65-F5344CB8AC3E}">
        <p14:creationId xmlns:p14="http://schemas.microsoft.com/office/powerpoint/2010/main" val="7682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Modificación de un control existente (I)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Crear un nuevo control personalizado heredando uno existente.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Añadir nuevas propiedades.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Sobrecargar métodos existentes.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Añadir nuevos métodos</a:t>
            </a:r>
          </a:p>
        </p:txBody>
      </p:sp>
    </p:spTree>
    <p:extLst>
      <p:ext uri="{BB962C8B-B14F-4D97-AF65-F5344CB8AC3E}">
        <p14:creationId xmlns:p14="http://schemas.microsoft.com/office/powerpoint/2010/main" val="29750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Modificación de un control existente (II)</a:t>
            </a:r>
          </a:p>
        </p:txBody>
      </p:sp>
      <p:pic>
        <p:nvPicPr>
          <p:cNvPr id="3" name="VC07_1">
            <a:hlinkClick r:id="" action="ppaction://media"/>
            <a:extLst>
              <a:ext uri="{FF2B5EF4-FFF2-40B4-BE49-F238E27FC236}">
                <a16:creationId xmlns:a16="http://schemas.microsoft.com/office/drawing/2014/main" id="{E98DE174-CE1D-4CFB-8C8C-E0963D1258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3" name="VC07_2">
            <a:hlinkClick r:id="" action="ppaction://media"/>
            <a:extLst>
              <a:ext uri="{FF2B5EF4-FFF2-40B4-BE49-F238E27FC236}">
                <a16:creationId xmlns:a16="http://schemas.microsoft.com/office/drawing/2014/main" id="{4A63ABAB-1416-4C2F-9115-253FB08C6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536" y="1916832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15480" y="1065170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Creación de Propiedades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EC82DF7-6BC1-4601-B12C-70275F118CA6}"/>
              </a:ext>
            </a:extLst>
          </p:cNvPr>
          <p:cNvSpPr txBox="1"/>
          <p:nvPr/>
        </p:nvSpPr>
        <p:spPr>
          <a:xfrm>
            <a:off x="983432" y="2636912"/>
            <a:ext cx="31683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	 String s;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	 </a:t>
            </a:r>
            <a:r>
              <a:rPr lang="es-E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String Cadena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	 {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E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s-E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{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s-E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s;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s-E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es-E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{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s = value;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s-E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  <a:endParaRPr lang="es-ES" sz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4FDD46-DB9D-40F2-8021-F0EB7599E97D}"/>
              </a:ext>
            </a:extLst>
          </p:cNvPr>
          <p:cNvSpPr txBox="1"/>
          <p:nvPr/>
        </p:nvSpPr>
        <p:spPr>
          <a:xfrm>
            <a:off x="5807968" y="2636912"/>
            <a:ext cx="3888432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Image img1;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Image imagenNormal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img1;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img1 =(Image)(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Bitmap(value, s));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.Image = img1;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.Text = </a:t>
            </a:r>
            <a:r>
              <a:rPr lang="es-ES" sz="9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030EBD-89E4-4849-806A-23074AB584D4}"/>
              </a:ext>
            </a:extLst>
          </p:cNvPr>
          <p:cNvSpPr txBox="1"/>
          <p:nvPr/>
        </p:nvSpPr>
        <p:spPr>
          <a:xfrm>
            <a:off x="5807968" y="2645677"/>
            <a:ext cx="3744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Image img2;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Image imagenPulsada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img2;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img2 =(Image)(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Bitmap(value, s));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286AB9-BBF7-4C42-B7BA-D6411B8D9455}"/>
              </a:ext>
            </a:extLst>
          </p:cNvPr>
          <p:cNvSpPr txBox="1"/>
          <p:nvPr/>
        </p:nvSpPr>
        <p:spPr>
          <a:xfrm>
            <a:off x="5879976" y="2627240"/>
            <a:ext cx="28304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Size s;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Size tamañoImagen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s;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endParaRPr lang="es-E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s = value;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s-E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4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1" grpId="1"/>
      <p:bldP spid="12" grpId="0"/>
      <p:bldP spid="14" grpId="0"/>
      <p:bldP spid="14" grpId="1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1745</TotalTime>
  <Words>446</Words>
  <Application>Microsoft Office PowerPoint</Application>
  <PresentationFormat>Panorámica</PresentationFormat>
  <Paragraphs>111</Paragraphs>
  <Slides>15</Slides>
  <Notes>12</Notes>
  <HiddenSlides>1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Consolas</vt:lpstr>
      <vt:lpstr>Linkia</vt:lpstr>
      <vt:lpstr>Presentación de PowerPoint</vt:lpstr>
      <vt:lpstr>Presentación de PowerPoint</vt:lpstr>
      <vt:lpstr>Contenido de la Video clase:</vt:lpstr>
      <vt:lpstr>¿Por qué diseñar controles?</vt:lpstr>
      <vt:lpstr>OPCIONES DE DISEÑO DE CONTROLES</vt:lpstr>
      <vt:lpstr>Modificación de un control existente (I)</vt:lpstr>
      <vt:lpstr>Modificación de un control existente (II)</vt:lpstr>
      <vt:lpstr>IMPLEMENTACIÓN EN .NET</vt:lpstr>
      <vt:lpstr>Creación de Propiedades</vt:lpstr>
      <vt:lpstr>Sobrecarga de métodos</vt:lpstr>
      <vt:lpstr>IMPLEMENTACIÓN EN .NET</vt:lpstr>
      <vt:lpstr>Agrupación de Controles (I)</vt:lpstr>
      <vt:lpstr>Agrupación de Controles (II)</vt:lpstr>
      <vt:lpstr>IMPLEMENTACIÓN EN .NET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168</cp:revision>
  <dcterms:created xsi:type="dcterms:W3CDTF">2012-09-14T09:01:05Z</dcterms:created>
  <dcterms:modified xsi:type="dcterms:W3CDTF">2020-12-06T10:26:03Z</dcterms:modified>
</cp:coreProperties>
</file>